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D2DB6-64A1-4678-9381-90C70CCCA0BC}" type="datetimeFigureOut">
              <a:rPr lang="fr-FR" smtClean="0"/>
              <a:t>21/11/2014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E1224-4BFD-47F7-A0D8-3CB12A0D7DA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D2DB6-64A1-4678-9381-90C70CCCA0BC}" type="datetimeFigureOut">
              <a:rPr lang="fr-FR" smtClean="0"/>
              <a:t>21/11/2014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E1224-4BFD-47F7-A0D8-3CB12A0D7DA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D2DB6-64A1-4678-9381-90C70CCCA0BC}" type="datetimeFigureOut">
              <a:rPr lang="fr-FR" smtClean="0"/>
              <a:t>21/11/2014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E1224-4BFD-47F7-A0D8-3CB12A0D7DA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D2DB6-64A1-4678-9381-90C70CCCA0BC}" type="datetimeFigureOut">
              <a:rPr lang="fr-FR" smtClean="0"/>
              <a:t>21/11/2014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E1224-4BFD-47F7-A0D8-3CB12A0D7DA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D2DB6-64A1-4678-9381-90C70CCCA0BC}" type="datetimeFigureOut">
              <a:rPr lang="fr-FR" smtClean="0"/>
              <a:t>21/11/2014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E1224-4BFD-47F7-A0D8-3CB12A0D7DA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D2DB6-64A1-4678-9381-90C70CCCA0BC}" type="datetimeFigureOut">
              <a:rPr lang="fr-FR" smtClean="0"/>
              <a:t>21/11/2014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E1224-4BFD-47F7-A0D8-3CB12A0D7DA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D2DB6-64A1-4678-9381-90C70CCCA0BC}" type="datetimeFigureOut">
              <a:rPr lang="fr-FR" smtClean="0"/>
              <a:t>21/11/2014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E1224-4BFD-47F7-A0D8-3CB12A0D7DA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D2DB6-64A1-4678-9381-90C70CCCA0BC}" type="datetimeFigureOut">
              <a:rPr lang="fr-FR" smtClean="0"/>
              <a:t>21/11/2014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E1224-4BFD-47F7-A0D8-3CB12A0D7DA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D2DB6-64A1-4678-9381-90C70CCCA0BC}" type="datetimeFigureOut">
              <a:rPr lang="fr-FR" smtClean="0"/>
              <a:t>21/11/2014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E1224-4BFD-47F7-A0D8-3CB12A0D7DA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D2DB6-64A1-4678-9381-90C70CCCA0BC}" type="datetimeFigureOut">
              <a:rPr lang="fr-FR" smtClean="0"/>
              <a:t>21/11/2014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E1224-4BFD-47F7-A0D8-3CB12A0D7DA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D2DB6-64A1-4678-9381-90C70CCCA0BC}" type="datetimeFigureOut">
              <a:rPr lang="fr-FR" smtClean="0"/>
              <a:t>21/11/2014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E1224-4BFD-47F7-A0D8-3CB12A0D7DA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5D2DB6-64A1-4678-9381-90C70CCCA0BC}" type="datetimeFigureOut">
              <a:rPr lang="fr-FR" smtClean="0"/>
              <a:t>21/11/2014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AE1224-4BFD-47F7-A0D8-3CB12A0D7DA5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 l="11530" t="37109" r="36859" b="11133"/>
          <a:stretch>
            <a:fillRect/>
          </a:stretch>
        </p:blipFill>
        <p:spPr bwMode="auto">
          <a:xfrm>
            <a:off x="2714644" y="-1"/>
            <a:ext cx="6429388" cy="3625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 l="12664" t="33398" r="38470" b="23633"/>
          <a:stretch>
            <a:fillRect/>
          </a:stretch>
        </p:blipFill>
        <p:spPr bwMode="auto">
          <a:xfrm>
            <a:off x="2786050" y="3643314"/>
            <a:ext cx="6213483" cy="3071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/>
          <a:srcRect l="12664" t="19727" r="69766" b="69531"/>
          <a:stretch>
            <a:fillRect/>
          </a:stretch>
        </p:blipFill>
        <p:spPr bwMode="auto">
          <a:xfrm>
            <a:off x="357158" y="428604"/>
            <a:ext cx="2286016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0</Words>
  <Application>Microsoft Office PowerPoint</Application>
  <PresentationFormat>Affichage à l'écran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OID</dc:creator>
  <cp:lastModifiedBy>OID</cp:lastModifiedBy>
  <cp:revision>2</cp:revision>
  <dcterms:created xsi:type="dcterms:W3CDTF">2014-11-21T11:03:04Z</dcterms:created>
  <dcterms:modified xsi:type="dcterms:W3CDTF">2014-11-21T11:21:09Z</dcterms:modified>
</cp:coreProperties>
</file>